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85800" y="304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661511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677025" y="6183313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9" name="Picture 12" descr="eb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72200"/>
            <a:ext cx="144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ebm_09_logo_greentech_rgb -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176963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0" y="46609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5575300"/>
            <a:ext cx="9144000" cy="1412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684213" y="3733800"/>
            <a:ext cx="1587" cy="922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0" y="661511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6677025" y="6183313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17" name="Picture 22" descr="eb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72200"/>
            <a:ext cx="144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3" descr="ebm_09_logo_greentech_rgb -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176963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5" descr="5_Zahlt sich a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719638"/>
            <a:ext cx="11874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6" descr="1_Überzeug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5988"/>
            <a:ext cx="1619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7" descr="2_Entwickl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724400"/>
            <a:ext cx="1062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8" descr="3_Produk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721225"/>
            <a:ext cx="11112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9" descr="4_Auszeichnu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722813"/>
            <a:ext cx="14763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3" descr="EC_HyBlade_A3G630_M_farbi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549400"/>
            <a:ext cx="29749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746125" y="4152900"/>
            <a:ext cx="7848600" cy="457200"/>
          </a:xfrm>
        </p:spPr>
        <p:txBody>
          <a:bodyPr anchor="b"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733425" y="2514600"/>
            <a:ext cx="7543800" cy="1600200"/>
          </a:xfrm>
        </p:spPr>
        <p:txBody>
          <a:bodyPr anchor="b"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2869-0C26-40BC-BADF-BC69B07A47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2678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E6A7C-FAC1-484E-A42C-3DDAFA0C25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5825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74615-7452-4E72-9B4C-E4C0935545E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0607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689100"/>
            <a:ext cx="3851275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9325" y="1689100"/>
            <a:ext cx="3851275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B9C8-4B59-4BCB-815D-AFE9AB536F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396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DCE55-3A1F-45A3-82D2-4CAFEDE6FC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92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EAAF-434A-4B89-AFBC-D97C7EF1B63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3994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8EDA-7B23-4BAA-996B-D24747BAFF9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398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0441E-CFAB-42BD-81A8-20F6617C73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5859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D7A7E-332F-4908-8E75-BFCE1C6D029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0728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6993-447A-4DAF-9B2E-E688BC1F942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9696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8788" y="381000"/>
            <a:ext cx="2017712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381000"/>
            <a:ext cx="5900738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F571-CDDD-42FD-A820-51550B8491A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948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01.04.2013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064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GreenTech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9100"/>
            <a:ext cx="785495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Formate des Vorlagentextes zu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304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61511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677025" y="6183313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91463" y="6661150"/>
            <a:ext cx="56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700"/>
            </a:lvl1pPr>
          </a:lstStyle>
          <a:p>
            <a:pPr fontAlgn="base">
              <a:spcAft>
                <a:spcPct val="0"/>
              </a:spcAft>
              <a:defRPr/>
            </a:pPr>
            <a:fld id="{599BB538-C022-4014-9448-A86C6D6C8DE9}" type="slidenum">
              <a:rPr lang="de-D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4" name="Picture 12" descr="ebm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72200"/>
            <a:ext cx="144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8" descr="ebm_09_logo_greentech_rgb -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176963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Datumsplatzhalter 1"/>
          <p:cNvSpPr txBox="1">
            <a:spLocks noGrp="1"/>
          </p:cNvSpPr>
          <p:nvPr userDrawn="1"/>
        </p:nvSpPr>
        <p:spPr bwMode="auto">
          <a:xfrm>
            <a:off x="7164388" y="6661150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GLV942</a:t>
            </a:r>
          </a:p>
        </p:txBody>
      </p:sp>
    </p:spTree>
    <p:extLst>
      <p:ext uri="{BB962C8B-B14F-4D97-AF65-F5344CB8AC3E}">
        <p14:creationId xmlns:p14="http://schemas.microsoft.com/office/powerpoint/2010/main" val="67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&gt;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&gt;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&gt;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&gt;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\\Ebm\dba\Gruppen\VK\VK_MM\MM_Lemke\AxiTop\Ohne_Axi.wmv" TargetMode="External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8434" r="14574" b="4037"/>
          <a:stretch>
            <a:fillRect/>
          </a:stretch>
        </p:blipFill>
        <p:spPr bwMode="auto">
          <a:xfrm>
            <a:off x="1236663" y="2311400"/>
            <a:ext cx="2754312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5. Facts and features</a:t>
            </a:r>
            <a:br>
              <a:rPr lang="en-GB" dirty="0" smtClean="0"/>
            </a:br>
            <a:r>
              <a:rPr lang="en-GB" sz="2400" b="0" dirty="0" smtClean="0"/>
              <a:t>“</a:t>
            </a:r>
            <a:r>
              <a:rPr lang="en-US" sz="2400" i="1" dirty="0" smtClean="0"/>
              <a:t>Listen to the difference</a:t>
            </a:r>
            <a:r>
              <a:rPr lang="en-GB" sz="2400" b="0" dirty="0" smtClean="0"/>
              <a:t>”</a:t>
            </a:r>
            <a:endParaRPr lang="en-GB" b="0" dirty="0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289175"/>
            <a:ext cx="2474912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feld 7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1763713" y="1782763"/>
            <a:ext cx="1306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click to hear</a:t>
            </a:r>
          </a:p>
        </p:txBody>
      </p:sp>
      <p:sp>
        <p:nvSpPr>
          <p:cNvPr id="11271" name="Textfeld 8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5718175" y="1795463"/>
            <a:ext cx="130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click to hear</a:t>
            </a:r>
          </a:p>
        </p:txBody>
      </p:sp>
      <p:pic>
        <p:nvPicPr>
          <p:cNvPr id="11272" name="Picture 16" descr="D:\Users\vklemked\AppData\Local\Microsoft\Windows\Temporary Internet Files\Content.Outlook\DXG3D78R\ebm_12_logo_axitop_4c_fre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33388"/>
            <a:ext cx="150018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6" descr="D:\Users\vklemked\AppData\Local\Microsoft\Windows\Temporary Internet Files\Content.Outlook\DXG3D78R\ebm_12_logo_axitop_4c_fre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5603875"/>
            <a:ext cx="9953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hteck 7"/>
          <p:cNvSpPr>
            <a:spLocks noChangeArrowheads="1"/>
          </p:cNvSpPr>
          <p:nvPr/>
        </p:nvSpPr>
        <p:spPr bwMode="auto">
          <a:xfrm>
            <a:off x="1331913" y="5575300"/>
            <a:ext cx="2519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23875" lvl="2" indent="-3429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en-GB" sz="2000">
                <a:solidFill>
                  <a:srgbClr val="000000"/>
                </a:solidFill>
              </a:rPr>
              <a:t>w/o AxiTop</a:t>
            </a:r>
          </a:p>
        </p:txBody>
      </p:sp>
      <p:sp>
        <p:nvSpPr>
          <p:cNvPr id="11275" name="Rechteck 7"/>
          <p:cNvSpPr>
            <a:spLocks noChangeArrowheads="1"/>
          </p:cNvSpPr>
          <p:nvPr/>
        </p:nvSpPr>
        <p:spPr bwMode="auto">
          <a:xfrm>
            <a:off x="5435600" y="5589588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23875" lvl="2" indent="-3429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en-GB" sz="2000">
                <a:solidFill>
                  <a:srgbClr val="000000"/>
                </a:solidFill>
              </a:rPr>
              <a:t>w/</a:t>
            </a:r>
          </a:p>
        </p:txBody>
      </p:sp>
      <p:pic>
        <p:nvPicPr>
          <p:cNvPr id="2" name="ohne ax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76624" y="1621319"/>
            <a:ext cx="609600" cy="609600"/>
          </a:xfrm>
          <a:prstGeom prst="rect">
            <a:avLst/>
          </a:prstGeom>
        </p:spPr>
      </p:pic>
      <p:pic>
        <p:nvPicPr>
          <p:cNvPr id="3" name="mit ax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31050" y="1640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_Tech_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AC2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BEDD"/>
      </a:accent5>
      <a:accent6>
        <a:srgbClr val="2D2DB9"/>
      </a:accent6>
      <a:hlink>
        <a:srgbClr val="CCCCFF"/>
      </a:hlink>
      <a:folHlink>
        <a:srgbClr val="B2B2B2"/>
      </a:folHlink>
    </a:clrScheme>
    <a:fontScheme name="Green_Tech_Master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een_Tech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Tech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Tech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Tech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Tech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Tech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Tech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Tech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B400"/>
        </a:accent1>
        <a:accent2>
          <a:srgbClr val="83B61C"/>
        </a:accent2>
        <a:accent3>
          <a:srgbClr val="FFFFFF"/>
        </a:accent3>
        <a:accent4>
          <a:srgbClr val="000000"/>
        </a:accent4>
        <a:accent5>
          <a:srgbClr val="FFD6AA"/>
        </a:accent5>
        <a:accent6>
          <a:srgbClr val="76A51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Ekran Gösterisi (4:3)</PresentationFormat>
  <Paragraphs>5</Paragraphs>
  <Slides>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</vt:i4>
      </vt:variant>
    </vt:vector>
  </HeadingPairs>
  <TitlesOfParts>
    <vt:vector size="3" baseType="lpstr">
      <vt:lpstr>Ofis Teması</vt:lpstr>
      <vt:lpstr>Green_Tech_Master</vt:lpstr>
      <vt:lpstr>5. Facts and features “Listen to the difference”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Facts and features “Listen to the difference”</dc:title>
  <dc:creator>ASUS</dc:creator>
  <cp:lastModifiedBy>ASUS</cp:lastModifiedBy>
  <cp:revision>1</cp:revision>
  <dcterms:created xsi:type="dcterms:W3CDTF">2013-04-01T06:21:26Z</dcterms:created>
  <dcterms:modified xsi:type="dcterms:W3CDTF">2013-04-01T06:23:21Z</dcterms:modified>
</cp:coreProperties>
</file>